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 name="Shape 29"/>
        <p:cNvGrpSpPr/>
        <p:nvPr/>
      </p:nvGrpSpPr>
      <p:grpSpPr>
        <a:xfrm>
          <a:off x="0" y="0"/>
          <a:ext cx="0" cy="0"/>
          <a:chOff x="0" y="0"/>
          <a:chExt cx="0" cy="0"/>
        </a:xfrm>
      </p:grpSpPr>
      <p:sp>
        <p:nvSpPr>
          <p:cNvPr id="30" name="Shape 3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1" name="Shape 3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7" name="Shape 8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3" name="Shape 9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 name="Shape 37"/>
        <p:cNvGrpSpPr/>
        <p:nvPr/>
      </p:nvGrpSpPr>
      <p:grpSpPr>
        <a:xfrm>
          <a:off x="0" y="0"/>
          <a:ext cx="0" cy="0"/>
          <a:chOff x="0" y="0"/>
          <a:chExt cx="0" cy="0"/>
        </a:xfrm>
      </p:grpSpPr>
      <p:sp>
        <p:nvSpPr>
          <p:cNvPr id="38" name="Shape 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9" name="Shape 3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 name="Shape 43"/>
        <p:cNvGrpSpPr/>
        <p:nvPr/>
      </p:nvGrpSpPr>
      <p:grpSpPr>
        <a:xfrm>
          <a:off x="0" y="0"/>
          <a:ext cx="0" cy="0"/>
          <a:chOff x="0" y="0"/>
          <a:chExt cx="0" cy="0"/>
        </a:xfrm>
      </p:grpSpPr>
      <p:sp>
        <p:nvSpPr>
          <p:cNvPr id="44" name="Shape 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5" name="Shape 45"/>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 name="Shape 49"/>
        <p:cNvGrpSpPr/>
        <p:nvPr/>
      </p:nvGrpSpPr>
      <p:grpSpPr>
        <a:xfrm>
          <a:off x="0" y="0"/>
          <a:ext cx="0" cy="0"/>
          <a:chOff x="0" y="0"/>
          <a:chExt cx="0" cy="0"/>
        </a:xfrm>
      </p:grpSpPr>
      <p:sp>
        <p:nvSpPr>
          <p:cNvPr id="50" name="Shape 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1" name="Shape 5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 name="Shape 54"/>
        <p:cNvGrpSpPr/>
        <p:nvPr/>
      </p:nvGrpSpPr>
      <p:grpSpPr>
        <a:xfrm>
          <a:off x="0" y="0"/>
          <a:ext cx="0" cy="0"/>
          <a:chOff x="0" y="0"/>
          <a:chExt cx="0" cy="0"/>
        </a:xfrm>
      </p:grpSpPr>
      <p:sp>
        <p:nvSpPr>
          <p:cNvPr id="55" name="Shape 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6" name="Shape 5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2" name="Shape 6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8" name="Shape 6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4" name="Shape 7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0" name="Shape 8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sp>
        <p:nvSpPr>
          <p:cNvPr id="9" name="Shape 9"/>
          <p:cNvSpPr txBox="1"/>
          <p:nvPr>
            <p:ph type="ctrTitle"/>
          </p:nvPr>
        </p:nvSpPr>
        <p:spPr>
          <a:xfrm>
            <a:off x="685800" y="1583342"/>
            <a:ext cx="7772400" cy="1159856"/>
          </a:xfrm>
          <a:prstGeom prst="rect">
            <a:avLst/>
          </a:prstGeom>
        </p:spPr>
        <p:txBody>
          <a:bodyPr anchorCtr="0" anchor="b" bIns="91425" lIns="91425" rIns="91425" tIns="91425"/>
          <a:lstStyle>
            <a:lvl1pPr algn="ctr">
              <a:spcBef>
                <a:spcPts val="0"/>
              </a:spcBef>
              <a:buSzPct val="100000"/>
              <a:defRPr sz="4800"/>
            </a:lvl1pPr>
            <a:lvl2pPr algn="ctr">
              <a:spcBef>
                <a:spcPts val="0"/>
              </a:spcBef>
              <a:buSzPct val="100000"/>
              <a:defRPr sz="4800"/>
            </a:lvl2pPr>
            <a:lvl3pPr algn="ctr">
              <a:spcBef>
                <a:spcPts val="0"/>
              </a:spcBef>
              <a:buSzPct val="100000"/>
              <a:defRPr sz="4800"/>
            </a:lvl3pPr>
            <a:lvl4pPr algn="ctr">
              <a:spcBef>
                <a:spcPts val="0"/>
              </a:spcBef>
              <a:buSzPct val="100000"/>
              <a:defRPr sz="4800"/>
            </a:lvl4pPr>
            <a:lvl5pPr algn="ctr">
              <a:spcBef>
                <a:spcPts val="0"/>
              </a:spcBef>
              <a:buSzPct val="100000"/>
              <a:defRPr sz="4800"/>
            </a:lvl5pPr>
            <a:lvl6pPr algn="ctr">
              <a:spcBef>
                <a:spcPts val="0"/>
              </a:spcBef>
              <a:buSzPct val="100000"/>
              <a:defRPr sz="4800"/>
            </a:lvl6pPr>
            <a:lvl7pPr algn="ctr">
              <a:spcBef>
                <a:spcPts val="0"/>
              </a:spcBef>
              <a:buSzPct val="100000"/>
              <a:defRPr sz="4800"/>
            </a:lvl7pPr>
            <a:lvl8pPr algn="ctr">
              <a:spcBef>
                <a:spcPts val="0"/>
              </a:spcBef>
              <a:buSzPct val="100000"/>
              <a:defRPr sz="4800"/>
            </a:lvl8pPr>
            <a:lvl9pPr algn="ctr">
              <a:spcBef>
                <a:spcPts val="0"/>
              </a:spcBef>
              <a:buSzPct val="100000"/>
              <a:defRPr sz="4800"/>
            </a:lvl9pPr>
          </a:lstStyle>
          <a:p/>
        </p:txBody>
      </p:sp>
      <p:sp>
        <p:nvSpPr>
          <p:cNvPr id="10" name="Shape 10"/>
          <p:cNvSpPr txBox="1"/>
          <p:nvPr>
            <p:ph idx="1" type="subTitle"/>
          </p:nvPr>
        </p:nvSpPr>
        <p:spPr>
          <a:xfrm>
            <a:off x="685800" y="2840053"/>
            <a:ext cx="7772400" cy="784737"/>
          </a:xfrm>
          <a:prstGeom prst="rect">
            <a:avLst/>
          </a:prstGeom>
        </p:spPr>
        <p:txBody>
          <a:bodyPr anchorCtr="0" anchor="t" bIns="91425" lIns="91425" rIns="91425" tIns="91425"/>
          <a:lstStyle>
            <a:lvl1pPr algn="ctr">
              <a:spcBef>
                <a:spcPts val="0"/>
              </a:spcBef>
              <a:buClr>
                <a:schemeClr val="dk2"/>
              </a:buClr>
              <a:buNone/>
              <a:defRPr>
                <a:solidFill>
                  <a:schemeClr val="dk2"/>
                </a:solidFill>
              </a:defRPr>
            </a:lvl1pPr>
            <a:lvl2pPr algn="ctr">
              <a:spcBef>
                <a:spcPts val="0"/>
              </a:spcBef>
              <a:buClr>
                <a:schemeClr val="dk2"/>
              </a:buClr>
              <a:buSzPct val="100000"/>
              <a:buNone/>
              <a:defRPr sz="3000">
                <a:solidFill>
                  <a:schemeClr val="dk2"/>
                </a:solidFill>
              </a:defRPr>
            </a:lvl2pPr>
            <a:lvl3pPr algn="ctr">
              <a:spcBef>
                <a:spcPts val="0"/>
              </a:spcBef>
              <a:buClr>
                <a:schemeClr val="dk2"/>
              </a:buClr>
              <a:buSzPct val="100000"/>
              <a:buNone/>
              <a:defRPr sz="3000">
                <a:solidFill>
                  <a:schemeClr val="dk2"/>
                </a:solidFill>
              </a:defRPr>
            </a:lvl3pPr>
            <a:lvl4pPr algn="ctr">
              <a:spcBef>
                <a:spcPts val="0"/>
              </a:spcBef>
              <a:buClr>
                <a:schemeClr val="dk2"/>
              </a:buClr>
              <a:buSzPct val="100000"/>
              <a:buNone/>
              <a:defRPr sz="3000">
                <a:solidFill>
                  <a:schemeClr val="dk2"/>
                </a:solidFill>
              </a:defRPr>
            </a:lvl4pPr>
            <a:lvl5pPr algn="ctr">
              <a:spcBef>
                <a:spcPts val="0"/>
              </a:spcBef>
              <a:buClr>
                <a:schemeClr val="dk2"/>
              </a:buClr>
              <a:buSzPct val="100000"/>
              <a:buNone/>
              <a:defRPr sz="3000">
                <a:solidFill>
                  <a:schemeClr val="dk2"/>
                </a:solidFill>
              </a:defRPr>
            </a:lvl5pPr>
            <a:lvl6pPr algn="ctr">
              <a:spcBef>
                <a:spcPts val="0"/>
              </a:spcBef>
              <a:buClr>
                <a:schemeClr val="dk2"/>
              </a:buClr>
              <a:buSzPct val="100000"/>
              <a:buNone/>
              <a:defRPr sz="3000">
                <a:solidFill>
                  <a:schemeClr val="dk2"/>
                </a:solidFill>
              </a:defRPr>
            </a:lvl6pPr>
            <a:lvl7pPr algn="ctr">
              <a:spcBef>
                <a:spcPts val="0"/>
              </a:spcBef>
              <a:buClr>
                <a:schemeClr val="dk2"/>
              </a:buClr>
              <a:buSzPct val="100000"/>
              <a:buNone/>
              <a:defRPr sz="3000">
                <a:solidFill>
                  <a:schemeClr val="dk2"/>
                </a:solidFill>
              </a:defRPr>
            </a:lvl7pPr>
            <a:lvl8pPr algn="ctr">
              <a:spcBef>
                <a:spcPts val="0"/>
              </a:spcBef>
              <a:buClr>
                <a:schemeClr val="dk2"/>
              </a:buClr>
              <a:buSzPct val="100000"/>
              <a:buNone/>
              <a:defRPr sz="3000">
                <a:solidFill>
                  <a:schemeClr val="dk2"/>
                </a:solidFill>
              </a:defRPr>
            </a:lvl8pPr>
            <a:lvl9pPr algn="ctr">
              <a:spcBef>
                <a:spcPts val="0"/>
              </a:spcBef>
              <a:buClr>
                <a:schemeClr val="dk2"/>
              </a:buClr>
              <a:buSzPct val="100000"/>
              <a:buNone/>
              <a:defRPr sz="3000">
                <a:solidFill>
                  <a:schemeClr val="dk2"/>
                </a:solidFill>
              </a:defRPr>
            </a:lvl9pPr>
          </a:lstStyle>
          <a:p/>
        </p:txBody>
      </p:sp>
      <p:sp>
        <p:nvSpPr>
          <p:cNvPr id="11" name="Shape 11"/>
          <p:cNvSpPr txBox="1"/>
          <p:nvPr>
            <p:ph idx="12" type="sldNum"/>
          </p:nvPr>
        </p:nvSpPr>
        <p:spPr>
          <a:xfrm>
            <a:off x="8556791" y="4749850"/>
            <a:ext cx="548699" cy="393524"/>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2" name="Shape 12"/>
        <p:cNvGrpSpPr/>
        <p:nvPr/>
      </p:nvGrpSpPr>
      <p:grpSpPr>
        <a:xfrm>
          <a:off x="0" y="0"/>
          <a:ext cx="0" cy="0"/>
          <a:chOff x="0" y="0"/>
          <a:chExt cx="0" cy="0"/>
        </a:xfrm>
      </p:grpSpPr>
      <p:sp>
        <p:nvSpPr>
          <p:cNvPr id="13" name="Shape 13"/>
          <p:cNvSpPr txBox="1"/>
          <p:nvPr>
            <p:ph type="title"/>
          </p:nvPr>
        </p:nvSpPr>
        <p:spPr>
          <a:xfrm>
            <a:off x="457200" y="205978"/>
            <a:ext cx="8229600" cy="85725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4" name="Shape 14"/>
          <p:cNvSpPr txBox="1"/>
          <p:nvPr>
            <p:ph idx="1" type="body"/>
          </p:nvPr>
        </p:nvSpPr>
        <p:spPr>
          <a:xfrm>
            <a:off x="457200" y="1200150"/>
            <a:ext cx="8229600" cy="372568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5" name="Shape 15"/>
          <p:cNvSpPr txBox="1"/>
          <p:nvPr>
            <p:ph idx="12" type="sldNum"/>
          </p:nvPr>
        </p:nvSpPr>
        <p:spPr>
          <a:xfrm>
            <a:off x="8556791" y="4749850"/>
            <a:ext cx="548699" cy="393524"/>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6" name="Shape 16"/>
        <p:cNvGrpSpPr/>
        <p:nvPr/>
      </p:nvGrpSpPr>
      <p:grpSpPr>
        <a:xfrm>
          <a:off x="0" y="0"/>
          <a:ext cx="0" cy="0"/>
          <a:chOff x="0" y="0"/>
          <a:chExt cx="0" cy="0"/>
        </a:xfrm>
      </p:grpSpPr>
      <p:sp>
        <p:nvSpPr>
          <p:cNvPr id="17" name="Shape 17"/>
          <p:cNvSpPr txBox="1"/>
          <p:nvPr>
            <p:ph type="title"/>
          </p:nvPr>
        </p:nvSpPr>
        <p:spPr>
          <a:xfrm>
            <a:off x="457200" y="205978"/>
            <a:ext cx="8229600" cy="85725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x="457200" y="1200150"/>
            <a:ext cx="3994525" cy="372568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9" name="Shape 19"/>
          <p:cNvSpPr txBox="1"/>
          <p:nvPr>
            <p:ph idx="2" type="body"/>
          </p:nvPr>
        </p:nvSpPr>
        <p:spPr>
          <a:xfrm>
            <a:off x="4692273" y="1200150"/>
            <a:ext cx="3994525" cy="3725680"/>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0" name="Shape 20"/>
          <p:cNvSpPr txBox="1"/>
          <p:nvPr>
            <p:ph idx="12" type="sldNum"/>
          </p:nvPr>
        </p:nvSpPr>
        <p:spPr>
          <a:xfrm>
            <a:off x="8556791" y="4749850"/>
            <a:ext cx="548699" cy="393524"/>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1" name="Shape 21"/>
        <p:cNvGrpSpPr/>
        <p:nvPr/>
      </p:nvGrpSpPr>
      <p:grpSpPr>
        <a:xfrm>
          <a:off x="0" y="0"/>
          <a:ext cx="0" cy="0"/>
          <a:chOff x="0" y="0"/>
          <a:chExt cx="0" cy="0"/>
        </a:xfrm>
      </p:grpSpPr>
      <p:sp>
        <p:nvSpPr>
          <p:cNvPr id="22" name="Shape 22"/>
          <p:cNvSpPr txBox="1"/>
          <p:nvPr>
            <p:ph type="title"/>
          </p:nvPr>
        </p:nvSpPr>
        <p:spPr>
          <a:xfrm>
            <a:off x="457200" y="205978"/>
            <a:ext cx="8229600" cy="857250"/>
          </a:xfrm>
          <a:prstGeom prst="rect">
            <a:avLst/>
          </a:prstGeom>
        </p:spPr>
        <p:txBody>
          <a:bodyPr anchorCtr="0" anchor="b"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3" name="Shape 23"/>
          <p:cNvSpPr txBox="1"/>
          <p:nvPr>
            <p:ph idx="12" type="sldNum"/>
          </p:nvPr>
        </p:nvSpPr>
        <p:spPr>
          <a:xfrm>
            <a:off x="8556791" y="4749850"/>
            <a:ext cx="548699" cy="393524"/>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4" name="Shape 24"/>
        <p:cNvGrpSpPr/>
        <p:nvPr/>
      </p:nvGrpSpPr>
      <p:grpSpPr>
        <a:xfrm>
          <a:off x="0" y="0"/>
          <a:ext cx="0" cy="0"/>
          <a:chOff x="0" y="0"/>
          <a:chExt cx="0" cy="0"/>
        </a:xfrm>
      </p:grpSpPr>
      <p:sp>
        <p:nvSpPr>
          <p:cNvPr id="25" name="Shape 25"/>
          <p:cNvSpPr txBox="1"/>
          <p:nvPr>
            <p:ph idx="1" type="body"/>
          </p:nvPr>
        </p:nvSpPr>
        <p:spPr>
          <a:xfrm>
            <a:off x="457200" y="4406309"/>
            <a:ext cx="8229600" cy="519520"/>
          </a:xfrm>
          <a:prstGeom prst="rect">
            <a:avLst/>
          </a:prstGeom>
        </p:spPr>
        <p:txBody>
          <a:bodyPr anchorCtr="0" anchor="t" bIns="91425" lIns="91425" rIns="91425" tIns="91425"/>
          <a:lstStyle>
            <a:lvl1pPr algn="ctr">
              <a:spcBef>
                <a:spcPts val="360"/>
              </a:spcBef>
              <a:buSzPct val="100000"/>
              <a:buNone/>
              <a:defRPr sz="1800"/>
            </a:lvl1pPr>
          </a:lstStyle>
          <a:p/>
        </p:txBody>
      </p:sp>
      <p:sp>
        <p:nvSpPr>
          <p:cNvPr id="26" name="Shape 26"/>
          <p:cNvSpPr txBox="1"/>
          <p:nvPr>
            <p:ph idx="12" type="sldNum"/>
          </p:nvPr>
        </p:nvSpPr>
        <p:spPr>
          <a:xfrm>
            <a:off x="8556791" y="4749850"/>
            <a:ext cx="548699" cy="393524"/>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7" name="Shape 27"/>
        <p:cNvGrpSpPr/>
        <p:nvPr/>
      </p:nvGrpSpPr>
      <p:grpSpPr>
        <a:xfrm>
          <a:off x="0" y="0"/>
          <a:ext cx="0" cy="0"/>
          <a:chOff x="0" y="0"/>
          <a:chExt cx="0" cy="0"/>
        </a:xfrm>
      </p:grpSpPr>
      <p:sp>
        <p:nvSpPr>
          <p:cNvPr id="28" name="Shape 28"/>
          <p:cNvSpPr txBox="1"/>
          <p:nvPr>
            <p:ph idx="12" type="sldNum"/>
          </p:nvPr>
        </p:nvSpPr>
        <p:spPr>
          <a:xfrm>
            <a:off x="8556791" y="4749850"/>
            <a:ext cx="548699" cy="393524"/>
          </a:xfrm>
          <a:prstGeom prst="rect">
            <a:avLst/>
          </a:prstGeom>
        </p:spPr>
        <p:txBody>
          <a:bodyPr anchorCtr="0" anchor="ctr" bIns="91425" lIns="91425" rIns="91425" tIns="91425">
            <a:noAutofit/>
          </a:body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05978"/>
            <a:ext cx="8229600" cy="857250"/>
          </a:xfrm>
          <a:prstGeom prst="rect">
            <a:avLst/>
          </a:prstGeom>
          <a:noFill/>
          <a:ln>
            <a:noFill/>
          </a:ln>
        </p:spPr>
        <p:txBody>
          <a:bodyPr anchorCtr="0" anchor="b" bIns="91425" lIns="91425" rIns="91425" tIns="91425"/>
          <a:lstStyle>
            <a:lvl1pPr>
              <a:spcBef>
                <a:spcPts val="0"/>
              </a:spcBef>
              <a:buClr>
                <a:schemeClr val="dk1"/>
              </a:buClr>
              <a:buSzPct val="100000"/>
              <a:buNone/>
              <a:defRPr b="1" sz="3600">
                <a:solidFill>
                  <a:schemeClr val="dk1"/>
                </a:solidFill>
              </a:defRPr>
            </a:lvl1pPr>
            <a:lvl2pPr>
              <a:spcBef>
                <a:spcPts val="0"/>
              </a:spcBef>
              <a:buClr>
                <a:schemeClr val="dk1"/>
              </a:buClr>
              <a:buSzPct val="100000"/>
              <a:buNone/>
              <a:defRPr b="1" sz="3600">
                <a:solidFill>
                  <a:schemeClr val="dk1"/>
                </a:solidFill>
              </a:defRPr>
            </a:lvl2pPr>
            <a:lvl3pPr>
              <a:spcBef>
                <a:spcPts val="0"/>
              </a:spcBef>
              <a:buClr>
                <a:schemeClr val="dk1"/>
              </a:buClr>
              <a:buSzPct val="100000"/>
              <a:buNone/>
              <a:defRPr b="1" sz="3600">
                <a:solidFill>
                  <a:schemeClr val="dk1"/>
                </a:solidFill>
              </a:defRPr>
            </a:lvl3pPr>
            <a:lvl4pPr>
              <a:spcBef>
                <a:spcPts val="0"/>
              </a:spcBef>
              <a:buClr>
                <a:schemeClr val="dk1"/>
              </a:buClr>
              <a:buSzPct val="100000"/>
              <a:buNone/>
              <a:defRPr b="1" sz="3600">
                <a:solidFill>
                  <a:schemeClr val="dk1"/>
                </a:solidFill>
              </a:defRPr>
            </a:lvl4pPr>
            <a:lvl5pPr>
              <a:spcBef>
                <a:spcPts val="0"/>
              </a:spcBef>
              <a:buClr>
                <a:schemeClr val="dk1"/>
              </a:buClr>
              <a:buSzPct val="100000"/>
              <a:buNone/>
              <a:defRPr b="1" sz="3600">
                <a:solidFill>
                  <a:schemeClr val="dk1"/>
                </a:solidFill>
              </a:defRPr>
            </a:lvl5pPr>
            <a:lvl6pPr>
              <a:spcBef>
                <a:spcPts val="0"/>
              </a:spcBef>
              <a:buClr>
                <a:schemeClr val="dk1"/>
              </a:buClr>
              <a:buSzPct val="100000"/>
              <a:buNone/>
              <a:defRPr b="1" sz="3600">
                <a:solidFill>
                  <a:schemeClr val="dk1"/>
                </a:solidFill>
              </a:defRPr>
            </a:lvl6pPr>
            <a:lvl7pPr>
              <a:spcBef>
                <a:spcPts val="0"/>
              </a:spcBef>
              <a:buClr>
                <a:schemeClr val="dk1"/>
              </a:buClr>
              <a:buSzPct val="100000"/>
              <a:buNone/>
              <a:defRPr b="1" sz="3600">
                <a:solidFill>
                  <a:schemeClr val="dk1"/>
                </a:solidFill>
              </a:defRPr>
            </a:lvl7pPr>
            <a:lvl8pPr>
              <a:spcBef>
                <a:spcPts val="0"/>
              </a:spcBef>
              <a:buClr>
                <a:schemeClr val="dk1"/>
              </a:buClr>
              <a:buSzPct val="100000"/>
              <a:buNone/>
              <a:defRPr b="1" sz="3600">
                <a:solidFill>
                  <a:schemeClr val="dk1"/>
                </a:solidFill>
              </a:defRPr>
            </a:lvl8pPr>
            <a:lvl9pPr>
              <a:spcBef>
                <a:spcPts val="0"/>
              </a:spcBef>
              <a:buClr>
                <a:schemeClr val="dk1"/>
              </a:buClr>
              <a:buSzPct val="100000"/>
              <a:buNone/>
              <a:defRPr b="1" sz="3600">
                <a:solidFill>
                  <a:schemeClr val="dk1"/>
                </a:solidFill>
              </a:defRPr>
            </a:lvl9pPr>
          </a:lstStyle>
          <a:p/>
        </p:txBody>
      </p:sp>
      <p:sp>
        <p:nvSpPr>
          <p:cNvPr id="6" name="Shape 6"/>
          <p:cNvSpPr txBox="1"/>
          <p:nvPr>
            <p:ph idx="1" type="body"/>
          </p:nvPr>
        </p:nvSpPr>
        <p:spPr>
          <a:xfrm>
            <a:off x="457200" y="1200150"/>
            <a:ext cx="8229600" cy="3725680"/>
          </a:xfrm>
          <a:prstGeom prst="rect">
            <a:avLst/>
          </a:prstGeom>
          <a:noFill/>
          <a:ln>
            <a:noFill/>
          </a:ln>
        </p:spPr>
        <p:txBody>
          <a:bodyPr anchorCtr="0" anchor="t" bIns="91425" lIns="91425" rIns="91425" tIns="91425"/>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p:txBody>
      </p:sp>
      <p:sp>
        <p:nvSpPr>
          <p:cNvPr id="7" name="Shape 7"/>
          <p:cNvSpPr txBox="1"/>
          <p:nvPr>
            <p:ph idx="12" type="sldNum"/>
          </p:nvPr>
        </p:nvSpPr>
        <p:spPr>
          <a:xfrm>
            <a:off x="8556791" y="4749850"/>
            <a:ext cx="548699" cy="393524"/>
          </a:xfrm>
          <a:prstGeom prst="rect">
            <a:avLst/>
          </a:prstGeom>
          <a:noFill/>
          <a:ln>
            <a:noFill/>
          </a:ln>
        </p:spPr>
        <p:txBody>
          <a:bodyPr anchorCtr="0" anchor="ctr" bIns="91425" lIns="91425" rIns="91425" tIns="91425">
            <a:noAutofit/>
          </a:bodyPr>
          <a:lstStyle/>
          <a:p>
            <a:pPr algn="r">
              <a:spcBef>
                <a:spcPts val="0"/>
              </a:spcBef>
              <a:buNone/>
            </a:pPr>
            <a:fld id="{00000000-1234-1234-1234-123412341234}" type="slidenum">
              <a:rPr lang="en" sz="1300">
                <a:solidFill>
                  <a:schemeClr val="dk1"/>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2.jpg"/><Relationship Id="rId4" Type="http://schemas.openxmlformats.org/officeDocument/2006/relationships/image" Target="../media/image00.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0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0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 name="Shape 32"/>
        <p:cNvGrpSpPr/>
        <p:nvPr/>
      </p:nvGrpSpPr>
      <p:grpSpPr>
        <a:xfrm>
          <a:off x="0" y="0"/>
          <a:ext cx="0" cy="0"/>
          <a:chOff x="0" y="0"/>
          <a:chExt cx="0" cy="0"/>
        </a:xfrm>
      </p:grpSpPr>
      <p:sp>
        <p:nvSpPr>
          <p:cNvPr id="33" name="Shape 33"/>
          <p:cNvSpPr txBox="1"/>
          <p:nvPr>
            <p:ph type="ctrTitle"/>
          </p:nvPr>
        </p:nvSpPr>
        <p:spPr>
          <a:xfrm>
            <a:off x="685800" y="973475"/>
            <a:ext cx="7772400" cy="1214100"/>
          </a:xfrm>
          <a:prstGeom prst="rect">
            <a:avLst/>
          </a:prstGeom>
        </p:spPr>
        <p:txBody>
          <a:bodyPr anchorCtr="0" anchor="b" bIns="91425" lIns="91425" rIns="91425" tIns="91425">
            <a:noAutofit/>
          </a:bodyPr>
          <a:lstStyle/>
          <a:p>
            <a:pPr>
              <a:spcBef>
                <a:spcPts val="0"/>
              </a:spcBef>
              <a:buNone/>
            </a:pPr>
            <a:r>
              <a:rPr lang="en"/>
              <a:t>Michael Malecha</a:t>
            </a:r>
          </a:p>
        </p:txBody>
      </p:sp>
      <p:sp>
        <p:nvSpPr>
          <p:cNvPr id="34" name="Shape 34"/>
          <p:cNvSpPr txBox="1"/>
          <p:nvPr>
            <p:ph idx="1" type="subTitle"/>
          </p:nvPr>
        </p:nvSpPr>
        <p:spPr>
          <a:xfrm>
            <a:off x="685800" y="2261977"/>
            <a:ext cx="7772400" cy="855300"/>
          </a:xfrm>
          <a:prstGeom prst="rect">
            <a:avLst/>
          </a:prstGeom>
        </p:spPr>
        <p:txBody>
          <a:bodyPr anchorCtr="0" anchor="t" bIns="91425" lIns="91425" rIns="91425" tIns="91425">
            <a:noAutofit/>
          </a:bodyPr>
          <a:lstStyle/>
          <a:p>
            <a:pPr>
              <a:spcBef>
                <a:spcPts val="0"/>
              </a:spcBef>
              <a:buNone/>
            </a:pPr>
            <a:r>
              <a:rPr lang="en"/>
              <a:t>Diagnosed August 25, 2014 with LHON</a:t>
            </a:r>
          </a:p>
        </p:txBody>
      </p:sp>
      <p:pic>
        <p:nvPicPr>
          <p:cNvPr id="35" name="Shape 35"/>
          <p:cNvPicPr preferRelativeResize="0"/>
          <p:nvPr/>
        </p:nvPicPr>
        <p:blipFill>
          <a:blip r:embed="rId3">
            <a:alphaModFix/>
          </a:blip>
          <a:stretch>
            <a:fillRect/>
          </a:stretch>
        </p:blipFill>
        <p:spPr>
          <a:xfrm>
            <a:off x="4145200" y="3025175"/>
            <a:ext cx="4736299" cy="1892799"/>
          </a:xfrm>
          <a:prstGeom prst="rect">
            <a:avLst/>
          </a:prstGeom>
          <a:noFill/>
          <a:ln>
            <a:noFill/>
          </a:ln>
        </p:spPr>
      </p:pic>
      <p:pic>
        <p:nvPicPr>
          <p:cNvPr id="36" name="Shape 36"/>
          <p:cNvPicPr preferRelativeResize="0"/>
          <p:nvPr/>
        </p:nvPicPr>
        <p:blipFill>
          <a:blip r:embed="rId4">
            <a:alphaModFix/>
          </a:blip>
          <a:stretch>
            <a:fillRect/>
          </a:stretch>
        </p:blipFill>
        <p:spPr>
          <a:xfrm>
            <a:off x="342350" y="166475"/>
            <a:ext cx="1664249" cy="1691149"/>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sp>
        <p:nvSpPr>
          <p:cNvPr id="89" name="Shape 89"/>
          <p:cNvSpPr txBox="1"/>
          <p:nvPr>
            <p:ph type="title"/>
          </p:nvPr>
        </p:nvSpPr>
        <p:spPr>
          <a:xfrm>
            <a:off x="457200" y="205974"/>
            <a:ext cx="8229600" cy="1143299"/>
          </a:xfrm>
          <a:prstGeom prst="rect">
            <a:avLst/>
          </a:prstGeom>
        </p:spPr>
        <p:txBody>
          <a:bodyPr anchorCtr="0" anchor="b" bIns="91425" lIns="91425" rIns="91425" tIns="91425">
            <a:noAutofit/>
          </a:bodyPr>
          <a:lstStyle/>
          <a:p>
            <a:pPr algn="ctr">
              <a:spcBef>
                <a:spcPts val="0"/>
              </a:spcBef>
              <a:buNone/>
            </a:pPr>
            <a:r>
              <a:rPr lang="en"/>
              <a:t>WHAT I NEED HELP WITH IN SCHOOL</a:t>
            </a:r>
          </a:p>
        </p:txBody>
      </p:sp>
      <p:sp>
        <p:nvSpPr>
          <p:cNvPr id="90" name="Shape 90"/>
          <p:cNvSpPr txBox="1"/>
          <p:nvPr>
            <p:ph idx="1" type="body"/>
          </p:nvPr>
        </p:nvSpPr>
        <p:spPr>
          <a:xfrm>
            <a:off x="457200" y="1005795"/>
            <a:ext cx="8229600" cy="3969299"/>
          </a:xfrm>
          <a:prstGeom prst="rect">
            <a:avLst/>
          </a:prstGeom>
        </p:spPr>
        <p:txBody>
          <a:bodyPr anchorCtr="0" anchor="t" bIns="91425" lIns="91425" rIns="91425" tIns="91425">
            <a:noAutofit/>
          </a:bodyPr>
          <a:lstStyle/>
          <a:p>
            <a:pPr indent="-228600" lvl="0" marL="457200" rtl="0">
              <a:spcBef>
                <a:spcPts val="0"/>
              </a:spcBef>
              <a:buSzPct val="100000"/>
            </a:pPr>
            <a:r>
              <a:rPr lang="en" sz="2200"/>
              <a:t>I cannot see the board or things you are doing in detail more than 2 feet in front of me.</a:t>
            </a:r>
          </a:p>
          <a:p>
            <a:pPr indent="-228600" lvl="0" marL="457200" rtl="0">
              <a:spcBef>
                <a:spcPts val="0"/>
              </a:spcBef>
              <a:buSzPct val="100000"/>
            </a:pPr>
            <a:r>
              <a:rPr lang="en" sz="2200"/>
              <a:t>When I read I have to hold items close to my face.  </a:t>
            </a:r>
          </a:p>
          <a:p>
            <a:pPr indent="-228600" lvl="0" marL="457200" rtl="0">
              <a:spcBef>
                <a:spcPts val="0"/>
              </a:spcBef>
              <a:buSzPct val="100000"/>
            </a:pPr>
            <a:r>
              <a:rPr lang="en" sz="2200"/>
              <a:t>I use a magnifier on my cell phone or a magnifier called a Ruby.</a:t>
            </a:r>
          </a:p>
          <a:p>
            <a:pPr indent="-228600" lvl="0" marL="457200" rtl="0">
              <a:spcBef>
                <a:spcPts val="0"/>
              </a:spcBef>
              <a:buSzPct val="100000"/>
            </a:pPr>
            <a:r>
              <a:rPr lang="en" sz="2200"/>
              <a:t>At school I am using a VisioBook that has a camera so I can see what you are doing on the board and worksheets that you hand out. </a:t>
            </a:r>
          </a:p>
          <a:p>
            <a:pPr indent="-228600" lvl="0" marL="457200" rtl="0">
              <a:spcBef>
                <a:spcPts val="0"/>
              </a:spcBef>
              <a:buSzPct val="100000"/>
            </a:pPr>
            <a:r>
              <a:rPr lang="en" sz="2200"/>
              <a:t> I use my apple computer with voice over and the magnifier to complete my work.</a:t>
            </a:r>
          </a:p>
          <a:p>
            <a:pPr indent="-228600" lvl="0" marL="457200">
              <a:spcBef>
                <a:spcPts val="0"/>
              </a:spcBef>
              <a:buSzPct val="100000"/>
            </a:pPr>
            <a:r>
              <a:rPr lang="en" sz="2200"/>
              <a:t>At home I have a CCTV which is like my VisioBook but on a larger scale.</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x="0" y="0"/>
          <a:ext cx="0" cy="0"/>
          <a:chOff x="0" y="0"/>
          <a:chExt cx="0" cy="0"/>
        </a:xfrm>
      </p:grpSpPr>
      <p:sp>
        <p:nvSpPr>
          <p:cNvPr id="95" name="Shape 95"/>
          <p:cNvSpPr txBox="1"/>
          <p:nvPr>
            <p:ph type="title"/>
          </p:nvPr>
        </p:nvSpPr>
        <p:spPr>
          <a:xfrm flipH="1" rot="10800000">
            <a:off x="457200" y="-54720"/>
            <a:ext cx="8229600" cy="260700"/>
          </a:xfrm>
          <a:prstGeom prst="rect">
            <a:avLst/>
          </a:prstGeom>
        </p:spPr>
        <p:txBody>
          <a:bodyPr anchorCtr="0" anchor="b" bIns="91425" lIns="91425" rIns="91425" tIns="91425">
            <a:noAutofit/>
          </a:bodyPr>
          <a:lstStyle/>
          <a:p>
            <a:pPr>
              <a:spcBef>
                <a:spcPts val="0"/>
              </a:spcBef>
              <a:buNone/>
            </a:pPr>
            <a:r>
              <a:t/>
            </a:r>
            <a:endParaRPr/>
          </a:p>
        </p:txBody>
      </p:sp>
      <p:sp>
        <p:nvSpPr>
          <p:cNvPr id="96" name="Shape 96"/>
          <p:cNvSpPr txBox="1"/>
          <p:nvPr>
            <p:ph idx="1" type="body"/>
          </p:nvPr>
        </p:nvSpPr>
        <p:spPr>
          <a:xfrm>
            <a:off x="457200" y="118400"/>
            <a:ext cx="8229600" cy="4807499"/>
          </a:xfrm>
          <a:prstGeom prst="rect">
            <a:avLst/>
          </a:prstGeom>
        </p:spPr>
        <p:txBody>
          <a:bodyPr anchorCtr="0" anchor="t" bIns="91425" lIns="91425" rIns="91425" tIns="91425">
            <a:noAutofit/>
          </a:bodyPr>
          <a:lstStyle/>
          <a:p>
            <a:pPr rtl="0">
              <a:spcBef>
                <a:spcPts val="0"/>
              </a:spcBef>
              <a:buNone/>
            </a:pPr>
            <a:r>
              <a:t/>
            </a:r>
            <a:endParaRPr/>
          </a:p>
          <a:p>
            <a:pPr rtl="0">
              <a:spcBef>
                <a:spcPts val="0"/>
              </a:spcBef>
              <a:buNone/>
            </a:pPr>
            <a:r>
              <a:rPr lang="en"/>
              <a:t>Please be patient with me as I am having to relearn everything that has been taught to me over the past 11 years with vision, to now doing it with limited vision.  I have to learn new technology, listening to books instead of reading and needing to work on my short term memory.</a:t>
            </a:r>
          </a:p>
          <a:p>
            <a:pPr rtl="0">
              <a:spcBef>
                <a:spcPts val="0"/>
              </a:spcBef>
              <a:buNone/>
            </a:pPr>
            <a:r>
              <a:t/>
            </a:r>
            <a:endParaRPr/>
          </a:p>
          <a:p>
            <a:pPr>
              <a:spcBef>
                <a:spcPts val="0"/>
              </a:spcBef>
              <a:buNone/>
            </a:pPr>
            <a:r>
              <a:rPr lang="en"/>
              <a:t>I am willing and most certainly able to learn.</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 name="Shape 40"/>
        <p:cNvGrpSpPr/>
        <p:nvPr/>
      </p:nvGrpSpPr>
      <p:grpSpPr>
        <a:xfrm>
          <a:off x="0" y="0"/>
          <a:ext cx="0" cy="0"/>
          <a:chOff x="0" y="0"/>
          <a:chExt cx="0" cy="0"/>
        </a:xfrm>
      </p:grpSpPr>
      <p:sp>
        <p:nvSpPr>
          <p:cNvPr id="41" name="Shape 41"/>
          <p:cNvSpPr txBox="1"/>
          <p:nvPr>
            <p:ph type="title"/>
          </p:nvPr>
        </p:nvSpPr>
        <p:spPr>
          <a:xfrm>
            <a:off x="457200" y="205978"/>
            <a:ext cx="8229600" cy="857400"/>
          </a:xfrm>
          <a:prstGeom prst="rect">
            <a:avLst/>
          </a:prstGeom>
        </p:spPr>
        <p:txBody>
          <a:bodyPr anchorCtr="0" anchor="b" bIns="91425" lIns="91425" rIns="91425" tIns="91425">
            <a:noAutofit/>
          </a:bodyPr>
          <a:lstStyle/>
          <a:p>
            <a:pPr algn="ctr">
              <a:spcBef>
                <a:spcPts val="0"/>
              </a:spcBef>
              <a:buNone/>
            </a:pPr>
            <a:r>
              <a:rPr lang="en"/>
              <a:t>What is LHON</a:t>
            </a:r>
          </a:p>
        </p:txBody>
      </p:sp>
      <p:sp>
        <p:nvSpPr>
          <p:cNvPr id="42" name="Shape 42"/>
          <p:cNvSpPr txBox="1"/>
          <p:nvPr>
            <p:ph idx="1" type="body"/>
          </p:nvPr>
        </p:nvSpPr>
        <p:spPr>
          <a:xfrm>
            <a:off x="914400" y="930602"/>
            <a:ext cx="8229600" cy="4212899"/>
          </a:xfrm>
          <a:prstGeom prst="rect">
            <a:avLst/>
          </a:prstGeom>
        </p:spPr>
        <p:txBody>
          <a:bodyPr anchorCtr="0" anchor="t" bIns="91425" lIns="91425" rIns="91425" tIns="91425">
            <a:noAutofit/>
          </a:bodyPr>
          <a:lstStyle/>
          <a:p>
            <a:pPr rtl="0" algn="ctr">
              <a:spcBef>
                <a:spcPts val="0"/>
              </a:spcBef>
              <a:buNone/>
            </a:pPr>
            <a:r>
              <a:rPr lang="en" sz="1700"/>
              <a:t>Leber's Hereditary Optic Neuropathy </a:t>
            </a:r>
          </a:p>
          <a:p>
            <a:pPr indent="-228600" lvl="0" marL="457200" rtl="0">
              <a:spcBef>
                <a:spcPts val="0"/>
              </a:spcBef>
              <a:buSzPct val="100000"/>
            </a:pPr>
            <a:r>
              <a:rPr lang="en" sz="1700"/>
              <a:t>Mitochondrial disease only passed by the mother</a:t>
            </a:r>
          </a:p>
          <a:p>
            <a:pPr indent="-228600" lvl="0" marL="457200" rtl="0">
              <a:spcBef>
                <a:spcPts val="0"/>
              </a:spcBef>
              <a:buSzPct val="100000"/>
            </a:pPr>
            <a:r>
              <a:rPr lang="en" sz="1700"/>
              <a:t>The mitochondria that has a mutation can at some point in time function improperly to produce less adenosine triphosphate (ATP) (this is the high-energy molecule that stores the energy we need to do just about everything we do) and more Reactive Oxygen Species (ROS) causing the cells in the optic nerve to die off   </a:t>
            </a:r>
          </a:p>
          <a:p>
            <a:pPr indent="-228600" lvl="0" marL="457200" rtl="0">
              <a:spcBef>
                <a:spcPts val="0"/>
              </a:spcBef>
              <a:buSzPct val="100000"/>
            </a:pPr>
            <a:r>
              <a:rPr lang="en" sz="1700"/>
              <a:t>Male carriers have a 50/50 chance of becoming affected and female carriers have an 8% chance</a:t>
            </a:r>
          </a:p>
          <a:p>
            <a:pPr indent="-228600" lvl="0" marL="457200" rtl="0">
              <a:spcBef>
                <a:spcPts val="0"/>
              </a:spcBef>
              <a:buSzPct val="100000"/>
            </a:pPr>
            <a:r>
              <a:rPr lang="en" sz="1700"/>
              <a:t>Males usually become affected between the age of 15 to 25 and females at menopause</a:t>
            </a:r>
          </a:p>
          <a:p>
            <a:pPr indent="-228600" lvl="0" marL="457200" rtl="0">
              <a:spcBef>
                <a:spcPts val="0"/>
              </a:spcBef>
              <a:buSzPct val="100000"/>
            </a:pPr>
            <a:r>
              <a:rPr lang="en" sz="1700"/>
              <a:t>From initial vision change to central blindness is usually 6 to 8 weeks</a:t>
            </a:r>
          </a:p>
          <a:p>
            <a:pPr indent="-228600" lvl="0" marL="457200" rtl="0">
              <a:spcBef>
                <a:spcPts val="0"/>
              </a:spcBef>
              <a:buSzPct val="100000"/>
            </a:pPr>
            <a:r>
              <a:rPr lang="en" sz="1700"/>
              <a:t>96% of the affected carry one of the 3 major mutations 11778, 14484, 3460</a:t>
            </a:r>
          </a:p>
          <a:p>
            <a:pPr indent="-228600" lvl="0" marL="457200">
              <a:spcBef>
                <a:spcPts val="0"/>
              </a:spcBef>
              <a:buSzPct val="100000"/>
            </a:pPr>
            <a:r>
              <a:rPr lang="en" sz="1700"/>
              <a:t>Most doctors have no clue what LHON is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6" name="Shape 46"/>
        <p:cNvGrpSpPr/>
        <p:nvPr/>
      </p:nvGrpSpPr>
      <p:grpSpPr>
        <a:xfrm>
          <a:off x="0" y="0"/>
          <a:ext cx="0" cy="0"/>
          <a:chOff x="0" y="0"/>
          <a:chExt cx="0" cy="0"/>
        </a:xfrm>
      </p:grpSpPr>
      <p:sp>
        <p:nvSpPr>
          <p:cNvPr id="47" name="Shape 47"/>
          <p:cNvSpPr txBox="1"/>
          <p:nvPr>
            <p:ph type="title"/>
          </p:nvPr>
        </p:nvSpPr>
        <p:spPr>
          <a:xfrm>
            <a:off x="457200" y="205978"/>
            <a:ext cx="8229600" cy="857400"/>
          </a:xfrm>
          <a:prstGeom prst="rect">
            <a:avLst/>
          </a:prstGeom>
        </p:spPr>
        <p:txBody>
          <a:bodyPr anchorCtr="0" anchor="b" bIns="91425" lIns="91425" rIns="91425" tIns="91425">
            <a:noAutofit/>
          </a:bodyPr>
          <a:lstStyle/>
          <a:p>
            <a:pPr algn="ctr">
              <a:spcBef>
                <a:spcPts val="0"/>
              </a:spcBef>
              <a:buNone/>
            </a:pPr>
            <a:r>
              <a:rPr lang="en"/>
              <a:t>My Journey</a:t>
            </a:r>
          </a:p>
        </p:txBody>
      </p:sp>
      <p:sp>
        <p:nvSpPr>
          <p:cNvPr id="48" name="Shape 48"/>
          <p:cNvSpPr txBox="1"/>
          <p:nvPr>
            <p:ph idx="1" type="body"/>
          </p:nvPr>
        </p:nvSpPr>
        <p:spPr>
          <a:xfrm>
            <a:off x="618500" y="929875"/>
            <a:ext cx="8229600" cy="4127099"/>
          </a:xfrm>
          <a:prstGeom prst="rect">
            <a:avLst/>
          </a:prstGeom>
        </p:spPr>
        <p:txBody>
          <a:bodyPr anchorCtr="0" anchor="t" bIns="91425" lIns="91425" rIns="91425" tIns="91425">
            <a:noAutofit/>
          </a:bodyPr>
          <a:lstStyle/>
          <a:p>
            <a:pPr lvl="0" rtl="0">
              <a:spcBef>
                <a:spcPts val="0"/>
              </a:spcBef>
              <a:buNone/>
            </a:pPr>
            <a:r>
              <a:rPr lang="en" sz="2400"/>
              <a:t>On August 20, 2014 I went for a physical and was asked to do the eye chart.  My right eye was 20/15 and I couldn't see the eye chart with my left eye.  My mom thought I needed glasses.  The next day I went to the eye doctor and found out I didn't have central vision in my left eye.  The eye doctor sent me to a retinal specialist.  They made an appointment with a neuro-ophthalmologist at the U of M on August 25, 2014.  He ran some tests and looked at my parents and me and said, “I believe you have a disease called Leber's Hereditary Optic Neuropathy and you will most likely be centrally blind in 6 to 8 weeks.”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2" name="Shape 52"/>
        <p:cNvGrpSpPr/>
        <p:nvPr/>
      </p:nvGrpSpPr>
      <p:grpSpPr>
        <a:xfrm>
          <a:off x="0" y="0"/>
          <a:ext cx="0" cy="0"/>
          <a:chOff x="0" y="0"/>
          <a:chExt cx="0" cy="0"/>
        </a:xfrm>
      </p:grpSpPr>
      <p:sp>
        <p:nvSpPr>
          <p:cNvPr id="53" name="Shape 53"/>
          <p:cNvSpPr txBox="1"/>
          <p:nvPr>
            <p:ph idx="1" type="body"/>
          </p:nvPr>
        </p:nvSpPr>
        <p:spPr>
          <a:xfrm>
            <a:off x="457200" y="997824"/>
            <a:ext cx="8229600" cy="4145699"/>
          </a:xfrm>
          <a:prstGeom prst="rect">
            <a:avLst/>
          </a:prstGeom>
        </p:spPr>
        <p:txBody>
          <a:bodyPr anchorCtr="0" anchor="t" bIns="91425" lIns="91425" rIns="91425" tIns="91425">
            <a:noAutofit/>
          </a:bodyPr>
          <a:lstStyle/>
          <a:p>
            <a:pPr lvl="0" rtl="0">
              <a:spcBef>
                <a:spcPts val="0"/>
              </a:spcBef>
              <a:buNone/>
            </a:pPr>
            <a:r>
              <a:rPr lang="en" sz="2400"/>
              <a:t>In October we received the news that I tested negative for the 3 major mutations of LHON.  My vision hadn't changed and the Dr. at the U of M decided that maybe I had a virus that made my central vision go, but it was lurking in the back of our minds I could be in the 4% chance of having an odd mutation.  Life went on until the 1st week of March 2015 when my right eye (my so called good eye) began to show signs of black spots</a:t>
            </a:r>
            <a:r>
              <a:rPr lang="en" sz="2000"/>
              <a:t>.</a:t>
            </a:r>
          </a:p>
          <a:p>
            <a:pPr>
              <a:spcBef>
                <a:spcPts val="0"/>
              </a:spcBef>
              <a:buNone/>
            </a:pPr>
            <a:r>
              <a:t/>
            </a:r>
            <a:endParaRPr sz="2000"/>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 name="Shape 57"/>
        <p:cNvGrpSpPr/>
        <p:nvPr/>
      </p:nvGrpSpPr>
      <p:grpSpPr>
        <a:xfrm>
          <a:off x="0" y="0"/>
          <a:ext cx="0" cy="0"/>
          <a:chOff x="0" y="0"/>
          <a:chExt cx="0" cy="0"/>
        </a:xfrm>
      </p:grpSpPr>
      <p:sp>
        <p:nvSpPr>
          <p:cNvPr id="58" name="Shape 58"/>
          <p:cNvSpPr txBox="1"/>
          <p:nvPr>
            <p:ph type="title"/>
          </p:nvPr>
        </p:nvSpPr>
        <p:spPr>
          <a:xfrm flipH="1" rot="10800000">
            <a:off x="572050" y="-487606"/>
            <a:ext cx="8229600" cy="76499"/>
          </a:xfrm>
          <a:prstGeom prst="rect">
            <a:avLst/>
          </a:prstGeom>
        </p:spPr>
        <p:txBody>
          <a:bodyPr anchorCtr="0" anchor="b" bIns="91425" lIns="91425" rIns="91425" tIns="91425">
            <a:noAutofit/>
          </a:bodyPr>
          <a:lstStyle/>
          <a:p>
            <a:pPr>
              <a:spcBef>
                <a:spcPts val="0"/>
              </a:spcBef>
              <a:buNone/>
            </a:pPr>
            <a:r>
              <a:t/>
            </a:r>
            <a:endParaRPr/>
          </a:p>
        </p:txBody>
      </p:sp>
      <p:sp>
        <p:nvSpPr>
          <p:cNvPr id="59" name="Shape 59"/>
          <p:cNvSpPr txBox="1"/>
          <p:nvPr>
            <p:ph idx="1" type="body"/>
          </p:nvPr>
        </p:nvSpPr>
        <p:spPr>
          <a:xfrm>
            <a:off x="457200" y="1235575"/>
            <a:ext cx="8229600" cy="3696600"/>
          </a:xfrm>
          <a:prstGeom prst="rect">
            <a:avLst/>
          </a:prstGeom>
        </p:spPr>
        <p:txBody>
          <a:bodyPr anchorCtr="0" anchor="t" bIns="91425" lIns="91425" rIns="91425" tIns="91425">
            <a:noAutofit/>
          </a:bodyPr>
          <a:lstStyle/>
          <a:p>
            <a:pPr>
              <a:spcBef>
                <a:spcPts val="0"/>
              </a:spcBef>
              <a:buNone/>
            </a:pPr>
            <a:r>
              <a:rPr lang="en" sz="2400"/>
              <a:t>Back to the U of M we went and there were signs that the optic nerve in my right eye was swelling.  A full Mitochondrial DNA test was done.  On June 5, 2015 our last day of school, the results came showing that I do carry a rare genetic mutation with the number of 3890 and there have only been a few people in the whole world with the same mutation.</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x="0" y="0"/>
          <a:ext cx="0" cy="0"/>
          <a:chOff x="0" y="0"/>
          <a:chExt cx="0" cy="0"/>
        </a:xfrm>
      </p:grpSpPr>
      <p:sp>
        <p:nvSpPr>
          <p:cNvPr id="64" name="Shape 64"/>
          <p:cNvSpPr txBox="1"/>
          <p:nvPr>
            <p:ph idx="1" type="body"/>
          </p:nvPr>
        </p:nvSpPr>
        <p:spPr>
          <a:xfrm>
            <a:off x="457200" y="0"/>
            <a:ext cx="8229600" cy="4982399"/>
          </a:xfrm>
          <a:prstGeom prst="rect">
            <a:avLst/>
          </a:prstGeom>
        </p:spPr>
        <p:txBody>
          <a:bodyPr anchorCtr="0" anchor="t" bIns="91425" lIns="91425" rIns="91425" tIns="91425">
            <a:noAutofit/>
          </a:bodyPr>
          <a:lstStyle/>
          <a:p>
            <a:pPr rtl="0" algn="ctr">
              <a:spcBef>
                <a:spcPts val="0"/>
              </a:spcBef>
              <a:buNone/>
            </a:pPr>
            <a:r>
              <a:rPr lang="en" sz="3600"/>
              <a:t>LHON CONFERENCE 2015</a:t>
            </a:r>
          </a:p>
          <a:p>
            <a:pPr rtl="0">
              <a:spcBef>
                <a:spcPts val="0"/>
              </a:spcBef>
              <a:buNone/>
            </a:pPr>
            <a:r>
              <a:t/>
            </a:r>
            <a:endParaRPr sz="2400"/>
          </a:p>
          <a:p>
            <a:pPr>
              <a:spcBef>
                <a:spcPts val="0"/>
              </a:spcBef>
              <a:buNone/>
            </a:pPr>
            <a:r>
              <a:rPr lang="en" sz="2400"/>
              <a:t>On June 15, 2015 my mom and I went to a conference on LHON in Washington, DC.  We met 33 people who have the same eye disease.  All seemed to be affected with one of the 3 major mutations.  I felt like I was the only one who had an odd mutation.  Each of us had our own story and journey.  The age ranged from people in their 70's down to 14.  Men and women both.  This was a wonderful experience for both my mom and me. We met 3 research doctors and they are working on trying to find a cure.  One doctor is from the US.  </a:t>
            </a:r>
          </a:p>
        </p:txBody>
      </p:sp>
      <p:sp>
        <p:nvSpPr>
          <p:cNvPr id="65" name="Shape 65"/>
          <p:cNvSpPr txBox="1"/>
          <p:nvPr>
            <p:ph type="title"/>
          </p:nvPr>
        </p:nvSpPr>
        <p:spPr>
          <a:xfrm>
            <a:off x="380635" y="-857396"/>
            <a:ext cx="8229600" cy="857400"/>
          </a:xfrm>
          <a:prstGeom prst="rect">
            <a:avLst/>
          </a:prstGeom>
        </p:spPr>
        <p:txBody>
          <a:bodyPr anchorCtr="0" anchor="b" bIns="91425" lIns="91425" rIns="91425" tIns="91425">
            <a:noAutofit/>
          </a:bodyPr>
          <a:lstStyle/>
          <a:p>
            <a:pPr>
              <a:spcBef>
                <a:spcPts val="0"/>
              </a:spcBef>
              <a:buNone/>
            </a:pPr>
            <a:r>
              <a:t/>
            </a:r>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idx="1" type="body"/>
          </p:nvPr>
        </p:nvSpPr>
        <p:spPr>
          <a:xfrm>
            <a:off x="457200" y="4406309"/>
            <a:ext cx="8229600" cy="519599"/>
          </a:xfrm>
          <a:prstGeom prst="rect">
            <a:avLst/>
          </a:prstGeom>
        </p:spPr>
        <p:txBody>
          <a:bodyPr anchorCtr="0" anchor="t" bIns="91425" lIns="91425" rIns="91425" tIns="91425">
            <a:noAutofit/>
          </a:bodyPr>
          <a:lstStyle/>
          <a:p>
            <a:pPr>
              <a:spcBef>
                <a:spcPts val="0"/>
              </a:spcBef>
              <a:buNone/>
            </a:pPr>
            <a:r>
              <a:rPr lang="en"/>
              <a:t>Others I met affected with LHON in Washington DC</a:t>
            </a:r>
          </a:p>
        </p:txBody>
      </p:sp>
      <p:pic>
        <p:nvPicPr>
          <p:cNvPr id="71" name="Shape 71"/>
          <p:cNvPicPr preferRelativeResize="0"/>
          <p:nvPr/>
        </p:nvPicPr>
        <p:blipFill>
          <a:blip r:embed="rId3">
            <a:alphaModFix/>
          </a:blip>
          <a:stretch>
            <a:fillRect/>
          </a:stretch>
        </p:blipFill>
        <p:spPr>
          <a:xfrm>
            <a:off x="1279608" y="142192"/>
            <a:ext cx="6283875" cy="3811800"/>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457200" y="205978"/>
            <a:ext cx="8229600" cy="857400"/>
          </a:xfrm>
          <a:prstGeom prst="rect">
            <a:avLst/>
          </a:prstGeom>
        </p:spPr>
        <p:txBody>
          <a:bodyPr anchorCtr="0" anchor="b" bIns="91425" lIns="91425" rIns="91425" tIns="91425">
            <a:noAutofit/>
          </a:bodyPr>
          <a:lstStyle/>
          <a:p>
            <a:pPr algn="ctr">
              <a:spcBef>
                <a:spcPts val="0"/>
              </a:spcBef>
              <a:buNone/>
            </a:pPr>
            <a:r>
              <a:rPr lang="en"/>
              <a:t>WHAT I SEE TODAY</a:t>
            </a:r>
          </a:p>
        </p:txBody>
      </p:sp>
      <p:sp>
        <p:nvSpPr>
          <p:cNvPr id="77" name="Shape 77"/>
          <p:cNvSpPr txBox="1"/>
          <p:nvPr>
            <p:ph idx="1" type="body"/>
          </p:nvPr>
        </p:nvSpPr>
        <p:spPr>
          <a:xfrm>
            <a:off x="457200" y="1354425"/>
            <a:ext cx="8229600" cy="3284399"/>
          </a:xfrm>
          <a:prstGeom prst="rect">
            <a:avLst/>
          </a:prstGeom>
        </p:spPr>
        <p:txBody>
          <a:bodyPr anchorCtr="0" anchor="t" bIns="91425" lIns="91425" rIns="91425" tIns="91425">
            <a:noAutofit/>
          </a:bodyPr>
          <a:lstStyle/>
          <a:p>
            <a:pPr>
              <a:spcBef>
                <a:spcPts val="0"/>
              </a:spcBef>
              <a:buNone/>
            </a:pPr>
            <a:r>
              <a:rPr lang="en" sz="2400"/>
              <a:t>As of right now I am considered legally blind.  My vision in both eyes is 20/250.  This doesn't mean that I cannot see it means my vision is very bad.  I am no longer able to drive.  When crossing streets I cannot see if the stoplight is telling me to walk or not. The font size at this point in time I am able to read is size 26 bold, but is slow going.  This also depends on the day.  Some days are better than others, meaning my vision is constantly changing.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x="0" y="0"/>
          <a:ext cx="0" cy="0"/>
          <a:chOff x="0" y="0"/>
          <a:chExt cx="0" cy="0"/>
        </a:xfrm>
      </p:grpSpPr>
      <p:sp>
        <p:nvSpPr>
          <p:cNvPr id="82" name="Shape 82"/>
          <p:cNvSpPr txBox="1"/>
          <p:nvPr>
            <p:ph type="title"/>
          </p:nvPr>
        </p:nvSpPr>
        <p:spPr>
          <a:xfrm flipH="1" rot="10800000">
            <a:off x="457200" y="-797632"/>
            <a:ext cx="8229600" cy="206100"/>
          </a:xfrm>
          <a:prstGeom prst="rect">
            <a:avLst/>
          </a:prstGeom>
        </p:spPr>
        <p:txBody>
          <a:bodyPr anchorCtr="0" anchor="b" bIns="91425" lIns="91425" rIns="91425" tIns="91425">
            <a:noAutofit/>
          </a:bodyPr>
          <a:lstStyle/>
          <a:p>
            <a:pPr>
              <a:spcBef>
                <a:spcPts val="0"/>
              </a:spcBef>
              <a:buNone/>
            </a:pPr>
            <a:r>
              <a:t/>
            </a:r>
            <a:endParaRPr/>
          </a:p>
        </p:txBody>
      </p:sp>
      <p:sp>
        <p:nvSpPr>
          <p:cNvPr id="83" name="Shape 83"/>
          <p:cNvSpPr txBox="1"/>
          <p:nvPr>
            <p:ph idx="1" type="body"/>
          </p:nvPr>
        </p:nvSpPr>
        <p:spPr>
          <a:xfrm>
            <a:off x="313637" y="108909"/>
            <a:ext cx="8229600" cy="4925699"/>
          </a:xfrm>
          <a:prstGeom prst="rect">
            <a:avLst/>
          </a:prstGeom>
        </p:spPr>
        <p:txBody>
          <a:bodyPr anchorCtr="0" anchor="t" bIns="91425" lIns="91425" rIns="91425" tIns="91425">
            <a:noAutofit/>
          </a:bodyPr>
          <a:lstStyle/>
          <a:p>
            <a:pPr rtl="0">
              <a:spcBef>
                <a:spcPts val="0"/>
              </a:spcBef>
              <a:buNone/>
            </a:pPr>
            <a:r>
              <a:t/>
            </a:r>
            <a:endParaRPr sz="2000"/>
          </a:p>
          <a:p>
            <a:pPr rtl="0">
              <a:spcBef>
                <a:spcPts val="0"/>
              </a:spcBef>
              <a:buNone/>
            </a:pPr>
            <a:r>
              <a:rPr lang="en" sz="2000"/>
              <a:t>A normal person without LHON would see like this on the left and on the right is what a person with LHON sees</a:t>
            </a:r>
          </a:p>
          <a:p>
            <a:pPr rtl="0">
              <a:spcBef>
                <a:spcPts val="0"/>
              </a:spcBef>
              <a:buNone/>
            </a:pPr>
            <a:r>
              <a:t/>
            </a:r>
            <a:endParaRPr sz="2000"/>
          </a:p>
          <a:p>
            <a:pPr rtl="0">
              <a:spcBef>
                <a:spcPts val="0"/>
              </a:spcBef>
              <a:buNone/>
            </a:pPr>
            <a:r>
              <a:t/>
            </a:r>
            <a:endParaRPr sz="2000"/>
          </a:p>
          <a:p>
            <a:pPr rtl="0">
              <a:spcBef>
                <a:spcPts val="0"/>
              </a:spcBef>
              <a:buNone/>
            </a:pPr>
            <a:r>
              <a:t/>
            </a:r>
            <a:endParaRPr sz="2000"/>
          </a:p>
          <a:p>
            <a:pPr rtl="0">
              <a:spcBef>
                <a:spcPts val="0"/>
              </a:spcBef>
              <a:buNone/>
            </a:pPr>
            <a:r>
              <a:t/>
            </a:r>
            <a:endParaRPr sz="2000"/>
          </a:p>
          <a:p>
            <a:pPr rtl="0">
              <a:spcBef>
                <a:spcPts val="0"/>
              </a:spcBef>
              <a:buNone/>
            </a:pPr>
            <a:r>
              <a:t/>
            </a:r>
            <a:endParaRPr sz="2000"/>
          </a:p>
          <a:p>
            <a:pPr rtl="0">
              <a:spcBef>
                <a:spcPts val="0"/>
              </a:spcBef>
              <a:buNone/>
            </a:pPr>
            <a:r>
              <a:t/>
            </a:r>
            <a:endParaRPr sz="2000"/>
          </a:p>
          <a:p>
            <a:pPr rtl="0">
              <a:spcBef>
                <a:spcPts val="0"/>
              </a:spcBef>
              <a:buNone/>
            </a:pPr>
            <a:r>
              <a:rPr lang="en" sz="2000"/>
              <a:t>Right now I can see your face when we are standing and talking.  I can see if your eyes are opened or closed or if you have glasses.  I cannot tell what color your eyes are.  That is from a distance of 5 ft.</a:t>
            </a:r>
          </a:p>
          <a:p>
            <a:pPr rtl="0">
              <a:spcBef>
                <a:spcPts val="0"/>
              </a:spcBef>
              <a:buNone/>
            </a:pPr>
            <a:r>
              <a:t/>
            </a:r>
            <a:endParaRPr sz="2000"/>
          </a:p>
          <a:p>
            <a:pPr>
              <a:spcBef>
                <a:spcPts val="0"/>
              </a:spcBef>
              <a:buNone/>
            </a:pPr>
            <a:r>
              <a:t/>
            </a:r>
            <a:endParaRPr sz="2000"/>
          </a:p>
        </p:txBody>
      </p:sp>
      <p:pic>
        <p:nvPicPr>
          <p:cNvPr id="84" name="Shape 84"/>
          <p:cNvPicPr preferRelativeResize="0"/>
          <p:nvPr/>
        </p:nvPicPr>
        <p:blipFill rotWithShape="1">
          <a:blip r:embed="rId3">
            <a:alphaModFix/>
          </a:blip>
          <a:srcRect b="15939" l="0" r="0" t="-15940"/>
          <a:stretch/>
        </p:blipFill>
        <p:spPr>
          <a:xfrm>
            <a:off x="2673525" y="1543725"/>
            <a:ext cx="3509799" cy="1488925"/>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